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_rels/slideLayout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6.xml.rels" ContentType="application/vnd.openxmlformats-package.relationships+xml"/>
  <Override PartName="/ppt/_rels/presentation.xml.rels" ContentType="application/vnd.openxmlformats-package.relationshi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media/image9.png" ContentType="image/png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media/image7.png" ContentType="image/png"/>
  <Override PartName="/ppt/media/image8.png" ContentType="image/png"/>
  <Override PartName="/ppt/media/image10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media/image19.png" ContentType="image/png"/>
  <Override PartName="/ppt/media/image20.png" ContentType="image/png"/>
  <Override PartName="/ppt/media/image21.png" ContentType="image/png"/>
  <Override PartName="/ppt/media/image22.png" ContentType="image/png"/>
  <Override PartName="/ppt/media/image23.png" ContentType="image/png"/>
  <Override PartName="/ppt/media/image24.png" ContentType="image/png"/>
  <Override PartName="/ppt/media/image25.png" ContentType="image/png"/>
  <Override PartName="/ppt/media/image26.png" ContentType="image/png"/>
  <Override PartName="/ppt/media/image27.png" ContentType="image/png"/>
  <Override PartName="/ppt/media/image28.png" ContentType="image/png"/>
  <Override PartName="/ppt/media/image29.png" ContentType="image/png"/>
  <Override PartName="/ppt/media/image30.png" ContentType="image/png"/>
  <Override PartName="/ppt/media/image31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</p:sldIdLst>
  <p:sldSz cx="12192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731880" y="630936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731880" y="83869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731880" y="630936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PlaceHolder 3"/>
          <p:cNvSpPr>
            <a:spLocks noGrp="1"/>
          </p:cNvSpPr>
          <p:nvPr>
            <p:ph type="body"/>
          </p:nvPr>
        </p:nvSpPr>
        <p:spPr>
          <a:xfrm>
            <a:off x="6354360" y="630936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1" name="PlaceHolder 4"/>
          <p:cNvSpPr>
            <a:spLocks noGrp="1"/>
          </p:cNvSpPr>
          <p:nvPr>
            <p:ph type="body"/>
          </p:nvPr>
        </p:nvSpPr>
        <p:spPr>
          <a:xfrm>
            <a:off x="731880" y="83869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2" name="PlaceHolder 5"/>
          <p:cNvSpPr>
            <a:spLocks noGrp="1"/>
          </p:cNvSpPr>
          <p:nvPr>
            <p:ph type="body"/>
          </p:nvPr>
        </p:nvSpPr>
        <p:spPr>
          <a:xfrm>
            <a:off x="6354360" y="83869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body"/>
          </p:nvPr>
        </p:nvSpPr>
        <p:spPr>
          <a:xfrm>
            <a:off x="731880" y="630936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5" name="PlaceHolder 3"/>
          <p:cNvSpPr>
            <a:spLocks noGrp="1"/>
          </p:cNvSpPr>
          <p:nvPr>
            <p:ph type="body"/>
          </p:nvPr>
        </p:nvSpPr>
        <p:spPr>
          <a:xfrm>
            <a:off x="4442040" y="630936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6" name="PlaceHolder 4"/>
          <p:cNvSpPr>
            <a:spLocks noGrp="1"/>
          </p:cNvSpPr>
          <p:nvPr>
            <p:ph type="body"/>
          </p:nvPr>
        </p:nvSpPr>
        <p:spPr>
          <a:xfrm>
            <a:off x="8152200" y="630936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7" name="PlaceHolder 5"/>
          <p:cNvSpPr>
            <a:spLocks noGrp="1"/>
          </p:cNvSpPr>
          <p:nvPr>
            <p:ph type="body"/>
          </p:nvPr>
        </p:nvSpPr>
        <p:spPr>
          <a:xfrm>
            <a:off x="731880" y="83869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8" name="PlaceHolder 6"/>
          <p:cNvSpPr>
            <a:spLocks noGrp="1"/>
          </p:cNvSpPr>
          <p:nvPr>
            <p:ph type="body"/>
          </p:nvPr>
        </p:nvSpPr>
        <p:spPr>
          <a:xfrm>
            <a:off x="4442040" y="83869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9" name="PlaceHolder 7"/>
          <p:cNvSpPr>
            <a:spLocks noGrp="1"/>
          </p:cNvSpPr>
          <p:nvPr>
            <p:ph type="body"/>
          </p:nvPr>
        </p:nvSpPr>
        <p:spPr>
          <a:xfrm>
            <a:off x="8152200" y="83869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subTitle"/>
          </p:nvPr>
        </p:nvSpPr>
        <p:spPr>
          <a:xfrm>
            <a:off x="731880" y="6309360"/>
            <a:ext cx="10972440" cy="3977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731880" y="630936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731880" y="630936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6354360" y="630936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subTitle"/>
          </p:nvPr>
        </p:nvSpPr>
        <p:spPr>
          <a:xfrm>
            <a:off x="1523880" y="1122480"/>
            <a:ext cx="9143640" cy="110667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731880" y="630936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6354360" y="630936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6" name="PlaceHolder 4"/>
          <p:cNvSpPr>
            <a:spLocks noGrp="1"/>
          </p:cNvSpPr>
          <p:nvPr>
            <p:ph type="body"/>
          </p:nvPr>
        </p:nvSpPr>
        <p:spPr>
          <a:xfrm>
            <a:off x="731880" y="83869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subTitle"/>
          </p:nvPr>
        </p:nvSpPr>
        <p:spPr>
          <a:xfrm>
            <a:off x="731880" y="6309360"/>
            <a:ext cx="10972440" cy="3977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 type="body"/>
          </p:nvPr>
        </p:nvSpPr>
        <p:spPr>
          <a:xfrm>
            <a:off x="731880" y="630936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9" name="PlaceHolder 3"/>
          <p:cNvSpPr>
            <a:spLocks noGrp="1"/>
          </p:cNvSpPr>
          <p:nvPr>
            <p:ph type="body"/>
          </p:nvPr>
        </p:nvSpPr>
        <p:spPr>
          <a:xfrm>
            <a:off x="6354360" y="630936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0" name="PlaceHolder 4"/>
          <p:cNvSpPr>
            <a:spLocks noGrp="1"/>
          </p:cNvSpPr>
          <p:nvPr>
            <p:ph type="body"/>
          </p:nvPr>
        </p:nvSpPr>
        <p:spPr>
          <a:xfrm>
            <a:off x="6354360" y="83869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body"/>
          </p:nvPr>
        </p:nvSpPr>
        <p:spPr>
          <a:xfrm>
            <a:off x="731880" y="630936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3" name="PlaceHolder 3"/>
          <p:cNvSpPr>
            <a:spLocks noGrp="1"/>
          </p:cNvSpPr>
          <p:nvPr>
            <p:ph type="body"/>
          </p:nvPr>
        </p:nvSpPr>
        <p:spPr>
          <a:xfrm>
            <a:off x="6354360" y="630936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4" name="PlaceHolder 4"/>
          <p:cNvSpPr>
            <a:spLocks noGrp="1"/>
          </p:cNvSpPr>
          <p:nvPr>
            <p:ph type="body"/>
          </p:nvPr>
        </p:nvSpPr>
        <p:spPr>
          <a:xfrm>
            <a:off x="731880" y="83869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body"/>
          </p:nvPr>
        </p:nvSpPr>
        <p:spPr>
          <a:xfrm>
            <a:off x="731880" y="630936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7" name="PlaceHolder 3"/>
          <p:cNvSpPr>
            <a:spLocks noGrp="1"/>
          </p:cNvSpPr>
          <p:nvPr>
            <p:ph type="body"/>
          </p:nvPr>
        </p:nvSpPr>
        <p:spPr>
          <a:xfrm>
            <a:off x="731880" y="83869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body"/>
          </p:nvPr>
        </p:nvSpPr>
        <p:spPr>
          <a:xfrm>
            <a:off x="731880" y="630936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0" name="PlaceHolder 3"/>
          <p:cNvSpPr>
            <a:spLocks noGrp="1"/>
          </p:cNvSpPr>
          <p:nvPr>
            <p:ph type="body"/>
          </p:nvPr>
        </p:nvSpPr>
        <p:spPr>
          <a:xfrm>
            <a:off x="6354360" y="630936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1" name="PlaceHolder 4"/>
          <p:cNvSpPr>
            <a:spLocks noGrp="1"/>
          </p:cNvSpPr>
          <p:nvPr>
            <p:ph type="body"/>
          </p:nvPr>
        </p:nvSpPr>
        <p:spPr>
          <a:xfrm>
            <a:off x="731880" y="83869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2" name="PlaceHolder 5"/>
          <p:cNvSpPr>
            <a:spLocks noGrp="1"/>
          </p:cNvSpPr>
          <p:nvPr>
            <p:ph type="body"/>
          </p:nvPr>
        </p:nvSpPr>
        <p:spPr>
          <a:xfrm>
            <a:off x="6354360" y="83869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 type="body"/>
          </p:nvPr>
        </p:nvSpPr>
        <p:spPr>
          <a:xfrm>
            <a:off x="731880" y="630936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5" name="PlaceHolder 3"/>
          <p:cNvSpPr>
            <a:spLocks noGrp="1"/>
          </p:cNvSpPr>
          <p:nvPr>
            <p:ph type="body"/>
          </p:nvPr>
        </p:nvSpPr>
        <p:spPr>
          <a:xfrm>
            <a:off x="4442040" y="630936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6" name="PlaceHolder 4"/>
          <p:cNvSpPr>
            <a:spLocks noGrp="1"/>
          </p:cNvSpPr>
          <p:nvPr>
            <p:ph type="body"/>
          </p:nvPr>
        </p:nvSpPr>
        <p:spPr>
          <a:xfrm>
            <a:off x="8152200" y="630936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7" name="PlaceHolder 5"/>
          <p:cNvSpPr>
            <a:spLocks noGrp="1"/>
          </p:cNvSpPr>
          <p:nvPr>
            <p:ph type="body"/>
          </p:nvPr>
        </p:nvSpPr>
        <p:spPr>
          <a:xfrm>
            <a:off x="731880" y="83869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8" name="PlaceHolder 6"/>
          <p:cNvSpPr>
            <a:spLocks noGrp="1"/>
          </p:cNvSpPr>
          <p:nvPr>
            <p:ph type="body"/>
          </p:nvPr>
        </p:nvSpPr>
        <p:spPr>
          <a:xfrm>
            <a:off x="4442040" y="83869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9" name="PlaceHolder 7"/>
          <p:cNvSpPr>
            <a:spLocks noGrp="1"/>
          </p:cNvSpPr>
          <p:nvPr>
            <p:ph type="body"/>
          </p:nvPr>
        </p:nvSpPr>
        <p:spPr>
          <a:xfrm>
            <a:off x="8152200" y="83869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 type="subTitle"/>
          </p:nvPr>
        </p:nvSpPr>
        <p:spPr>
          <a:xfrm>
            <a:off x="731880" y="6309360"/>
            <a:ext cx="10972440" cy="3977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 type="body"/>
          </p:nvPr>
        </p:nvSpPr>
        <p:spPr>
          <a:xfrm>
            <a:off x="731880" y="630936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 type="body"/>
          </p:nvPr>
        </p:nvSpPr>
        <p:spPr>
          <a:xfrm>
            <a:off x="731880" y="630936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0" name="PlaceHolder 3"/>
          <p:cNvSpPr>
            <a:spLocks noGrp="1"/>
          </p:cNvSpPr>
          <p:nvPr>
            <p:ph type="body"/>
          </p:nvPr>
        </p:nvSpPr>
        <p:spPr>
          <a:xfrm>
            <a:off x="6354360" y="630936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731880" y="630936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subTitle"/>
          </p:nvPr>
        </p:nvSpPr>
        <p:spPr>
          <a:xfrm>
            <a:off x="1523880" y="1122480"/>
            <a:ext cx="9143640" cy="110667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 type="body"/>
          </p:nvPr>
        </p:nvSpPr>
        <p:spPr>
          <a:xfrm>
            <a:off x="731880" y="630936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5" name="PlaceHolder 3"/>
          <p:cNvSpPr>
            <a:spLocks noGrp="1"/>
          </p:cNvSpPr>
          <p:nvPr>
            <p:ph type="body"/>
          </p:nvPr>
        </p:nvSpPr>
        <p:spPr>
          <a:xfrm>
            <a:off x="6354360" y="630936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6" name="PlaceHolder 4"/>
          <p:cNvSpPr>
            <a:spLocks noGrp="1"/>
          </p:cNvSpPr>
          <p:nvPr>
            <p:ph type="body"/>
          </p:nvPr>
        </p:nvSpPr>
        <p:spPr>
          <a:xfrm>
            <a:off x="731880" y="83869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8" name="PlaceHolder 2"/>
          <p:cNvSpPr>
            <a:spLocks noGrp="1"/>
          </p:cNvSpPr>
          <p:nvPr>
            <p:ph type="body"/>
          </p:nvPr>
        </p:nvSpPr>
        <p:spPr>
          <a:xfrm>
            <a:off x="731880" y="630936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9" name="PlaceHolder 3"/>
          <p:cNvSpPr>
            <a:spLocks noGrp="1"/>
          </p:cNvSpPr>
          <p:nvPr>
            <p:ph type="body"/>
          </p:nvPr>
        </p:nvSpPr>
        <p:spPr>
          <a:xfrm>
            <a:off x="6354360" y="630936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0" name="PlaceHolder 4"/>
          <p:cNvSpPr>
            <a:spLocks noGrp="1"/>
          </p:cNvSpPr>
          <p:nvPr>
            <p:ph type="body"/>
          </p:nvPr>
        </p:nvSpPr>
        <p:spPr>
          <a:xfrm>
            <a:off x="6354360" y="83869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2" name="PlaceHolder 2"/>
          <p:cNvSpPr>
            <a:spLocks noGrp="1"/>
          </p:cNvSpPr>
          <p:nvPr>
            <p:ph type="body"/>
          </p:nvPr>
        </p:nvSpPr>
        <p:spPr>
          <a:xfrm>
            <a:off x="731880" y="630936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3" name="PlaceHolder 3"/>
          <p:cNvSpPr>
            <a:spLocks noGrp="1"/>
          </p:cNvSpPr>
          <p:nvPr>
            <p:ph type="body"/>
          </p:nvPr>
        </p:nvSpPr>
        <p:spPr>
          <a:xfrm>
            <a:off x="6354360" y="630936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4" name="PlaceHolder 4"/>
          <p:cNvSpPr>
            <a:spLocks noGrp="1"/>
          </p:cNvSpPr>
          <p:nvPr>
            <p:ph type="body"/>
          </p:nvPr>
        </p:nvSpPr>
        <p:spPr>
          <a:xfrm>
            <a:off x="731880" y="83869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6" name="PlaceHolder 2"/>
          <p:cNvSpPr>
            <a:spLocks noGrp="1"/>
          </p:cNvSpPr>
          <p:nvPr>
            <p:ph type="body"/>
          </p:nvPr>
        </p:nvSpPr>
        <p:spPr>
          <a:xfrm>
            <a:off x="731880" y="630936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7" name="PlaceHolder 3"/>
          <p:cNvSpPr>
            <a:spLocks noGrp="1"/>
          </p:cNvSpPr>
          <p:nvPr>
            <p:ph type="body"/>
          </p:nvPr>
        </p:nvSpPr>
        <p:spPr>
          <a:xfrm>
            <a:off x="731880" y="83869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9" name="PlaceHolder 2"/>
          <p:cNvSpPr>
            <a:spLocks noGrp="1"/>
          </p:cNvSpPr>
          <p:nvPr>
            <p:ph type="body"/>
          </p:nvPr>
        </p:nvSpPr>
        <p:spPr>
          <a:xfrm>
            <a:off x="731880" y="630936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0" name="PlaceHolder 3"/>
          <p:cNvSpPr>
            <a:spLocks noGrp="1"/>
          </p:cNvSpPr>
          <p:nvPr>
            <p:ph type="body"/>
          </p:nvPr>
        </p:nvSpPr>
        <p:spPr>
          <a:xfrm>
            <a:off x="6354360" y="630936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1" name="PlaceHolder 4"/>
          <p:cNvSpPr>
            <a:spLocks noGrp="1"/>
          </p:cNvSpPr>
          <p:nvPr>
            <p:ph type="body"/>
          </p:nvPr>
        </p:nvSpPr>
        <p:spPr>
          <a:xfrm>
            <a:off x="731880" y="83869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2" name="PlaceHolder 5"/>
          <p:cNvSpPr>
            <a:spLocks noGrp="1"/>
          </p:cNvSpPr>
          <p:nvPr>
            <p:ph type="body"/>
          </p:nvPr>
        </p:nvSpPr>
        <p:spPr>
          <a:xfrm>
            <a:off x="6354360" y="83869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4" name="PlaceHolder 2"/>
          <p:cNvSpPr>
            <a:spLocks noGrp="1"/>
          </p:cNvSpPr>
          <p:nvPr>
            <p:ph type="body"/>
          </p:nvPr>
        </p:nvSpPr>
        <p:spPr>
          <a:xfrm>
            <a:off x="731880" y="630936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5" name="PlaceHolder 3"/>
          <p:cNvSpPr>
            <a:spLocks noGrp="1"/>
          </p:cNvSpPr>
          <p:nvPr>
            <p:ph type="body"/>
          </p:nvPr>
        </p:nvSpPr>
        <p:spPr>
          <a:xfrm>
            <a:off x="4442040" y="630936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6" name="PlaceHolder 4"/>
          <p:cNvSpPr>
            <a:spLocks noGrp="1"/>
          </p:cNvSpPr>
          <p:nvPr>
            <p:ph type="body"/>
          </p:nvPr>
        </p:nvSpPr>
        <p:spPr>
          <a:xfrm>
            <a:off x="8152200" y="630936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7" name="PlaceHolder 5"/>
          <p:cNvSpPr>
            <a:spLocks noGrp="1"/>
          </p:cNvSpPr>
          <p:nvPr>
            <p:ph type="body"/>
          </p:nvPr>
        </p:nvSpPr>
        <p:spPr>
          <a:xfrm>
            <a:off x="731880" y="83869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8" name="PlaceHolder 6"/>
          <p:cNvSpPr>
            <a:spLocks noGrp="1"/>
          </p:cNvSpPr>
          <p:nvPr>
            <p:ph type="body"/>
          </p:nvPr>
        </p:nvSpPr>
        <p:spPr>
          <a:xfrm>
            <a:off x="4442040" y="83869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9" name="PlaceHolder 7"/>
          <p:cNvSpPr>
            <a:spLocks noGrp="1"/>
          </p:cNvSpPr>
          <p:nvPr>
            <p:ph type="body"/>
          </p:nvPr>
        </p:nvSpPr>
        <p:spPr>
          <a:xfrm>
            <a:off x="8152200" y="83869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731880" y="630936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6354360" y="630936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subTitle"/>
          </p:nvPr>
        </p:nvSpPr>
        <p:spPr>
          <a:xfrm>
            <a:off x="1523880" y="1122480"/>
            <a:ext cx="9143640" cy="110667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731880" y="630936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354360" y="630936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 type="body"/>
          </p:nvPr>
        </p:nvSpPr>
        <p:spPr>
          <a:xfrm>
            <a:off x="731880" y="83869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731880" y="630936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6354360" y="630936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6354360" y="83869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731880" y="630936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6354360" y="630936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731880" y="83869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/>
        </p:style>
      </p:sp>
      <p:sp>
        <p:nvSpPr>
          <p:cNvPr id="1" name="CustomShape 2"/>
          <p:cNvSpPr/>
          <p:nvPr/>
        </p:nvSpPr>
        <p:spPr>
          <a:xfrm>
            <a:off x="0" y="369360"/>
            <a:ext cx="6098040" cy="324324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/>
        </p:style>
      </p:sp>
      <p:sp>
        <p:nvSpPr>
          <p:cNvPr id="2" name="CustomShape 3"/>
          <p:cNvSpPr/>
          <p:nvPr/>
        </p:nvSpPr>
        <p:spPr>
          <a:xfrm>
            <a:off x="6091200" y="3614400"/>
            <a:ext cx="6098040" cy="324324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/>
        </p:style>
      </p:sp>
      <p:sp>
        <p:nvSpPr>
          <p:cNvPr id="3" name="CustomShape 4"/>
          <p:cNvSpPr/>
          <p:nvPr/>
        </p:nvSpPr>
        <p:spPr>
          <a:xfrm>
            <a:off x="6095880" y="0"/>
            <a:ext cx="6098040" cy="3690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/>
        </p:style>
      </p:sp>
      <p:sp>
        <p:nvSpPr>
          <p:cNvPr id="4" name="CustomShape 5"/>
          <p:cNvSpPr/>
          <p:nvPr/>
        </p:nvSpPr>
        <p:spPr>
          <a:xfrm>
            <a:off x="6095880" y="0"/>
            <a:ext cx="26028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Thibaud Bergez-Vigneau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" name="CustomShape 6"/>
          <p:cNvSpPr/>
          <p:nvPr/>
        </p:nvSpPr>
        <p:spPr>
          <a:xfrm>
            <a:off x="6098400" y="384840"/>
            <a:ext cx="60933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Technologies and notions used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" name="CustomShape 7"/>
          <p:cNvSpPr/>
          <p:nvPr/>
        </p:nvSpPr>
        <p:spPr>
          <a:xfrm>
            <a:off x="-2520" y="367920"/>
            <a:ext cx="60933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Specifications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" name="CustomShape 8"/>
          <p:cNvSpPr/>
          <p:nvPr/>
        </p:nvSpPr>
        <p:spPr>
          <a:xfrm>
            <a:off x="-4680" y="3612960"/>
            <a:ext cx="60933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Final Result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" name="CustomShape 9"/>
          <p:cNvSpPr/>
          <p:nvPr/>
        </p:nvSpPr>
        <p:spPr>
          <a:xfrm>
            <a:off x="6086520" y="3614760"/>
            <a:ext cx="60933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Acquired Skills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" name="PlaceHolder 10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90000" rIns="90000" tIns="45000" bIns="45000" anchor="b">
            <a:noAutofit/>
          </a:bodyPr>
          <a:p>
            <a:pPr algn="ctr">
              <a:lnSpc>
                <a:spcPct val="90000"/>
              </a:lnSpc>
            </a:pPr>
            <a:r>
              <a:rPr b="0" lang="fr-FR" sz="6000" spc="-1" strike="noStrike">
                <a:solidFill>
                  <a:srgbClr val="000000"/>
                </a:solidFill>
                <a:latin typeface="Calibri Light"/>
              </a:rPr>
              <a:t>Modifiez le style du titre</a:t>
            </a:r>
            <a:endParaRPr b="0" lang="fr-FR" sz="6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" name="PlaceHolder 11"/>
          <p:cNvSpPr>
            <a:spLocks noGrp="1"/>
          </p:cNvSpPr>
          <p:nvPr>
            <p:ph type="dt"/>
          </p:nvPr>
        </p:nvSpPr>
        <p:spPr>
          <a:xfrm>
            <a:off x="1933920" y="4074480"/>
            <a:ext cx="2742840" cy="36468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fld id="{E1813B88-E285-4631-ABD5-B115B35718B5}" type="datetime">
              <a:rPr b="0" lang="en-US" sz="1800" spc="-1" strike="noStrike">
                <a:solidFill>
                  <a:srgbClr val="000000"/>
                </a:solidFill>
                <a:latin typeface="Calibri"/>
              </a:rPr>
              <a:t>4/15/22</a:t>
            </a:fld>
            <a:endParaRPr b="0" lang="en-US" sz="1800" spc="-1" strike="noStrike">
              <a:latin typeface="Times New Roman"/>
            </a:endParaRPr>
          </a:p>
        </p:txBody>
      </p:sp>
      <p:sp>
        <p:nvSpPr>
          <p:cNvPr id="11" name="PlaceHolder 12"/>
          <p:cNvSpPr>
            <a:spLocks noGrp="1"/>
          </p:cNvSpPr>
          <p:nvPr>
            <p:ph type="ftr"/>
          </p:nvPr>
        </p:nvSpPr>
        <p:spPr>
          <a:xfrm>
            <a:off x="3948120" y="5804280"/>
            <a:ext cx="4114440" cy="36468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12" name="PlaceHolder 13"/>
          <p:cNvSpPr>
            <a:spLocks noGrp="1"/>
          </p:cNvSpPr>
          <p:nvPr>
            <p:ph type="sldNum"/>
          </p:nvPr>
        </p:nvSpPr>
        <p:spPr>
          <a:xfrm>
            <a:off x="8223480" y="5722200"/>
            <a:ext cx="2742840" cy="36468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fld id="{C7B266AD-9ABA-4AE7-8F02-96005048CF5D}" type="slidenum">
              <a:rPr b="0" lang="en-US" sz="1800" spc="-1" strike="noStrike">
                <a:solidFill>
                  <a:srgbClr val="000000"/>
                </a:solidFill>
                <a:latin typeface="Calibri"/>
              </a:rPr>
              <a:t>&lt;number&gt;</a:t>
            </a:fld>
            <a:endParaRPr b="0" lang="en-US" sz="1800" spc="-1" strike="noStrike">
              <a:latin typeface="Times New Roman"/>
            </a:endParaRPr>
          </a:p>
        </p:txBody>
      </p:sp>
      <p:sp>
        <p:nvSpPr>
          <p:cNvPr id="13" name="PlaceHolder 14"/>
          <p:cNvSpPr>
            <a:spLocks noGrp="1"/>
          </p:cNvSpPr>
          <p:nvPr>
            <p:ph type="body"/>
          </p:nvPr>
        </p:nvSpPr>
        <p:spPr>
          <a:xfrm>
            <a:off x="731880" y="630936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fr-FR" sz="20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fr-FR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fr-FR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fr-FR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CustomShape 1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/>
        </p:style>
      </p:sp>
      <p:sp>
        <p:nvSpPr>
          <p:cNvPr id="51" name="CustomShape 2"/>
          <p:cNvSpPr/>
          <p:nvPr/>
        </p:nvSpPr>
        <p:spPr>
          <a:xfrm>
            <a:off x="0" y="369360"/>
            <a:ext cx="6098040" cy="324324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/>
        </p:style>
      </p:sp>
      <p:sp>
        <p:nvSpPr>
          <p:cNvPr id="52" name="CustomShape 3"/>
          <p:cNvSpPr/>
          <p:nvPr/>
        </p:nvSpPr>
        <p:spPr>
          <a:xfrm>
            <a:off x="6091200" y="3614400"/>
            <a:ext cx="6098040" cy="324324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/>
        </p:style>
      </p:sp>
      <p:sp>
        <p:nvSpPr>
          <p:cNvPr id="53" name="CustomShape 4"/>
          <p:cNvSpPr/>
          <p:nvPr/>
        </p:nvSpPr>
        <p:spPr>
          <a:xfrm>
            <a:off x="6095880" y="0"/>
            <a:ext cx="6098040" cy="3690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/>
        </p:style>
      </p:sp>
      <p:sp>
        <p:nvSpPr>
          <p:cNvPr id="54" name="CustomShape 5"/>
          <p:cNvSpPr/>
          <p:nvPr/>
        </p:nvSpPr>
        <p:spPr>
          <a:xfrm>
            <a:off x="6095880" y="0"/>
            <a:ext cx="26028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Thibaud Bergez Vigneau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5" name="CustomShape 6"/>
          <p:cNvSpPr/>
          <p:nvPr/>
        </p:nvSpPr>
        <p:spPr>
          <a:xfrm>
            <a:off x="6098400" y="384840"/>
            <a:ext cx="60933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Technologies et notions utilisées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6" name="CustomShape 7"/>
          <p:cNvSpPr/>
          <p:nvPr/>
        </p:nvSpPr>
        <p:spPr>
          <a:xfrm>
            <a:off x="-2520" y="367920"/>
            <a:ext cx="60933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Cahier des charges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7" name="CustomShape 8"/>
          <p:cNvSpPr/>
          <p:nvPr/>
        </p:nvSpPr>
        <p:spPr>
          <a:xfrm>
            <a:off x="-4680" y="3612960"/>
            <a:ext cx="60933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Résultat final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8" name="CustomShape 9"/>
          <p:cNvSpPr/>
          <p:nvPr/>
        </p:nvSpPr>
        <p:spPr>
          <a:xfrm>
            <a:off x="6086520" y="3614760"/>
            <a:ext cx="60933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Compétences gagnées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9" name="PlaceHolder 10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>
              <a:lnSpc>
                <a:spcPct val="90000"/>
              </a:lnSpc>
            </a:pPr>
            <a:r>
              <a:rPr b="0" lang="fr-FR" sz="4400" spc="-1" strike="noStrike">
                <a:solidFill>
                  <a:srgbClr val="000000"/>
                </a:solidFill>
                <a:latin typeface="Calibri Light"/>
              </a:rPr>
              <a:t>Modifiez le style du titre</a:t>
            </a:r>
            <a:endParaRPr b="0" lang="fr-FR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0" name="PlaceHolder 11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2800" spc="-1" strike="noStrike">
                <a:solidFill>
                  <a:srgbClr val="000000"/>
                </a:solidFill>
                <a:latin typeface="Calibri"/>
              </a:rPr>
              <a:t>Modifier les styles du texte du masque</a:t>
            </a: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</a:rPr>
              <a:t>Deuxième niveau</a:t>
            </a:r>
            <a:endParaRPr b="0" lang="fr-FR" sz="2400" spc="-1" strike="noStrike">
              <a:solidFill>
                <a:srgbClr val="000000"/>
              </a:solidFill>
              <a:latin typeface="Calibri"/>
            </a:endParaRPr>
          </a:p>
          <a:p>
            <a:pPr lvl="2" marL="11430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2000" spc="-1" strike="noStrike">
                <a:solidFill>
                  <a:srgbClr val="000000"/>
                </a:solidFill>
                <a:latin typeface="Calibri"/>
              </a:rPr>
              <a:t>Troisième niveau</a:t>
            </a:r>
            <a:endParaRPr b="0" lang="fr-FR" sz="2000" spc="-1" strike="noStrike">
              <a:solidFill>
                <a:srgbClr val="000000"/>
              </a:solidFill>
              <a:latin typeface="Calibri"/>
            </a:endParaRPr>
          </a:p>
          <a:p>
            <a:pPr lvl="3" marL="16002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</a:rPr>
              <a:t>Quatrième niveau</a:t>
            </a:r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  <a:p>
            <a:pPr lvl="4" marL="20574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</a:rPr>
              <a:t>Cinquième niveau</a:t>
            </a:r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1" name="PlaceHolder 12"/>
          <p:cNvSpPr>
            <a:spLocks noGrp="1"/>
          </p:cNvSpPr>
          <p:nvPr>
            <p:ph type="dt"/>
          </p:nvPr>
        </p:nvSpPr>
        <p:spPr>
          <a:xfrm>
            <a:off x="1933920" y="4074480"/>
            <a:ext cx="2742840" cy="36468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fld id="{E105A9D0-0C93-4589-B1D5-ADCEA8FF1E33}" type="datetime">
              <a:rPr b="0" lang="en-US" sz="1800" spc="-1" strike="noStrike">
                <a:solidFill>
                  <a:srgbClr val="000000"/>
                </a:solidFill>
                <a:latin typeface="Calibri"/>
              </a:rPr>
              <a:t>4/15/22</a:t>
            </a:fld>
            <a:endParaRPr b="0" lang="en-US" sz="1800" spc="-1" strike="noStrike">
              <a:latin typeface="Times New Roman"/>
            </a:endParaRPr>
          </a:p>
        </p:txBody>
      </p:sp>
      <p:sp>
        <p:nvSpPr>
          <p:cNvPr id="62" name="PlaceHolder 13"/>
          <p:cNvSpPr>
            <a:spLocks noGrp="1"/>
          </p:cNvSpPr>
          <p:nvPr>
            <p:ph type="ftr"/>
          </p:nvPr>
        </p:nvSpPr>
        <p:spPr>
          <a:xfrm>
            <a:off x="3948120" y="5804280"/>
            <a:ext cx="4114440" cy="36468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63" name="PlaceHolder 14"/>
          <p:cNvSpPr>
            <a:spLocks noGrp="1"/>
          </p:cNvSpPr>
          <p:nvPr>
            <p:ph type="sldNum"/>
          </p:nvPr>
        </p:nvSpPr>
        <p:spPr>
          <a:xfrm>
            <a:off x="8223480" y="5722200"/>
            <a:ext cx="2742840" cy="36468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fld id="{870EE97D-08D4-436F-A54A-037A6BFD006F}" type="slidenum">
              <a:rPr b="0" lang="en-US" sz="1800" spc="-1" strike="noStrike">
                <a:solidFill>
                  <a:srgbClr val="000000"/>
                </a:solidFill>
                <a:latin typeface="Calibri"/>
              </a:rPr>
              <a:t>1</a:t>
            </a:fld>
            <a:endParaRPr b="0" lang="en-US" sz="18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CustomShape 1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/>
        </p:style>
      </p:sp>
      <p:sp>
        <p:nvSpPr>
          <p:cNvPr id="101" name="CustomShape 2"/>
          <p:cNvSpPr/>
          <p:nvPr/>
        </p:nvSpPr>
        <p:spPr>
          <a:xfrm>
            <a:off x="0" y="369360"/>
            <a:ext cx="6098040" cy="324324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/>
        </p:style>
      </p:sp>
      <p:sp>
        <p:nvSpPr>
          <p:cNvPr id="102" name="CustomShape 3"/>
          <p:cNvSpPr/>
          <p:nvPr/>
        </p:nvSpPr>
        <p:spPr>
          <a:xfrm>
            <a:off x="6091200" y="3614400"/>
            <a:ext cx="6098040" cy="324324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/>
        </p:style>
      </p:sp>
      <p:sp>
        <p:nvSpPr>
          <p:cNvPr id="103" name="CustomShape 4"/>
          <p:cNvSpPr/>
          <p:nvPr/>
        </p:nvSpPr>
        <p:spPr>
          <a:xfrm>
            <a:off x="6095880" y="0"/>
            <a:ext cx="6098040" cy="3690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/>
        </p:style>
      </p:sp>
      <p:sp>
        <p:nvSpPr>
          <p:cNvPr id="104" name="CustomShape 5"/>
          <p:cNvSpPr/>
          <p:nvPr/>
        </p:nvSpPr>
        <p:spPr>
          <a:xfrm>
            <a:off x="6095880" y="0"/>
            <a:ext cx="26028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Thibaud Bergez-Vigneau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5" name="CustomShape 6"/>
          <p:cNvSpPr/>
          <p:nvPr/>
        </p:nvSpPr>
        <p:spPr>
          <a:xfrm>
            <a:off x="6098400" y="384840"/>
            <a:ext cx="60933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Technologies and notions used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6" name="CustomShape 7"/>
          <p:cNvSpPr/>
          <p:nvPr/>
        </p:nvSpPr>
        <p:spPr>
          <a:xfrm>
            <a:off x="-2520" y="367920"/>
            <a:ext cx="60933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Specifications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7" name="CustomShape 8"/>
          <p:cNvSpPr/>
          <p:nvPr/>
        </p:nvSpPr>
        <p:spPr>
          <a:xfrm>
            <a:off x="-4680" y="3612960"/>
            <a:ext cx="60933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Final Result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8" name="CustomShape 9"/>
          <p:cNvSpPr/>
          <p:nvPr/>
        </p:nvSpPr>
        <p:spPr>
          <a:xfrm>
            <a:off x="6086520" y="3614760"/>
            <a:ext cx="60933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Acquired Skills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9" name="PlaceHolder 10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90000" rIns="90000" tIns="45000" bIns="45000" anchor="b">
            <a:noAutofit/>
          </a:bodyPr>
          <a:p>
            <a:pPr algn="ctr">
              <a:lnSpc>
                <a:spcPct val="90000"/>
              </a:lnSpc>
            </a:pPr>
            <a:r>
              <a:rPr b="0" lang="fr-FR" sz="6000" spc="-1" strike="noStrike">
                <a:solidFill>
                  <a:srgbClr val="000000"/>
                </a:solidFill>
                <a:latin typeface="Calibri Light"/>
              </a:rPr>
              <a:t>Modifiez le style du titre</a:t>
            </a:r>
            <a:endParaRPr b="0" lang="fr-FR" sz="6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0" name="PlaceHolder 11"/>
          <p:cNvSpPr>
            <a:spLocks noGrp="1"/>
          </p:cNvSpPr>
          <p:nvPr>
            <p:ph type="dt"/>
          </p:nvPr>
        </p:nvSpPr>
        <p:spPr>
          <a:xfrm>
            <a:off x="1933920" y="4074480"/>
            <a:ext cx="2742840" cy="36468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fld id="{B9EFDCC1-B3B0-471C-A8E6-4AF087D04166}" type="datetime">
              <a:rPr b="0" lang="en-US" sz="1800" spc="-1" strike="noStrike">
                <a:solidFill>
                  <a:srgbClr val="000000"/>
                </a:solidFill>
                <a:latin typeface="Calibri"/>
              </a:rPr>
              <a:t>4/15/22</a:t>
            </a:fld>
            <a:endParaRPr b="0" lang="en-US" sz="1800" spc="-1" strike="noStrike">
              <a:latin typeface="Times New Roman"/>
            </a:endParaRPr>
          </a:p>
        </p:txBody>
      </p:sp>
      <p:sp>
        <p:nvSpPr>
          <p:cNvPr id="111" name="PlaceHolder 12"/>
          <p:cNvSpPr>
            <a:spLocks noGrp="1"/>
          </p:cNvSpPr>
          <p:nvPr>
            <p:ph type="ftr"/>
          </p:nvPr>
        </p:nvSpPr>
        <p:spPr>
          <a:xfrm>
            <a:off x="3948120" y="5804280"/>
            <a:ext cx="4114440" cy="36468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112" name="PlaceHolder 13"/>
          <p:cNvSpPr>
            <a:spLocks noGrp="1"/>
          </p:cNvSpPr>
          <p:nvPr>
            <p:ph type="sldNum"/>
          </p:nvPr>
        </p:nvSpPr>
        <p:spPr>
          <a:xfrm>
            <a:off x="8223480" y="5722200"/>
            <a:ext cx="2742840" cy="36468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fld id="{C080C62D-B87C-4DC8-AD3D-5C40440FF190}" type="slidenum">
              <a:rPr b="0" lang="en-US" sz="1800" spc="-1" strike="noStrike">
                <a:solidFill>
                  <a:srgbClr val="000000"/>
                </a:solidFill>
                <a:latin typeface="Calibri"/>
              </a:rPr>
              <a:t>1</a:t>
            </a:fld>
            <a:endParaRPr b="0" lang="en-US" sz="1800" spc="-1" strike="noStrike">
              <a:latin typeface="Times New Roman"/>
            </a:endParaRPr>
          </a:p>
        </p:txBody>
      </p:sp>
      <p:sp>
        <p:nvSpPr>
          <p:cNvPr id="113" name="PlaceHolder 14"/>
          <p:cNvSpPr>
            <a:spLocks noGrp="1"/>
          </p:cNvSpPr>
          <p:nvPr>
            <p:ph type="body"/>
          </p:nvPr>
        </p:nvSpPr>
        <p:spPr>
          <a:xfrm>
            <a:off x="731880" y="630936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fr-FR" sz="20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fr-FR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fr-FR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fr-FR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slideLayout" Target="../slideLayouts/slideLayout2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slideLayout" Target="../slideLayouts/slideLayout26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slideLayout" Target="../slideLayouts/slideLayout26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16.png"/><Relationship Id="rId3" Type="http://schemas.openxmlformats.org/officeDocument/2006/relationships/slideLayout" Target="../slideLayouts/slideLayout26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7" Type="http://schemas.openxmlformats.org/officeDocument/2006/relationships/slideLayout" Target="../slideLayouts/slideLayout26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slideLayout" Target="../slideLayouts/slideLayout2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image" Target="../media/image28.png"/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jpeg"/><Relationship Id="rId6" Type="http://schemas.openxmlformats.org/officeDocument/2006/relationships/slideLayout" Target="../slideLayouts/slideLayout26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CustomShape 1"/>
          <p:cNvSpPr/>
          <p:nvPr/>
        </p:nvSpPr>
        <p:spPr>
          <a:xfrm>
            <a:off x="0" y="0"/>
            <a:ext cx="59032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Pong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1" name="CustomShape 2"/>
          <p:cNvSpPr/>
          <p:nvPr/>
        </p:nvSpPr>
        <p:spPr>
          <a:xfrm>
            <a:off x="6400800" y="738000"/>
            <a:ext cx="5437800" cy="913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Processing (Java) programming</a:t>
            </a:r>
            <a:endParaRPr b="0" lang="en-US" sz="18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Creation of graphics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152" name="CustomShape 3"/>
          <p:cNvSpPr/>
          <p:nvPr/>
        </p:nvSpPr>
        <p:spPr>
          <a:xfrm>
            <a:off x="232560" y="738000"/>
            <a:ext cx="5437800" cy="1186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Make a Pong type of game, playable in two player mode.</a:t>
            </a:r>
            <a:endParaRPr b="0" lang="en-US" sz="18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Game variations with four balls, obstacles.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153" name="CustomShape 4"/>
          <p:cNvSpPr/>
          <p:nvPr/>
        </p:nvSpPr>
        <p:spPr>
          <a:xfrm>
            <a:off x="232560" y="4050720"/>
            <a:ext cx="543780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Pong in a kind of forest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154" name="CustomShape 5"/>
          <p:cNvSpPr/>
          <p:nvPr/>
        </p:nvSpPr>
        <p:spPr>
          <a:xfrm>
            <a:off x="6400800" y="4050720"/>
            <a:ext cx="5437800" cy="913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Initiation to programming with Processing/Java</a:t>
            </a:r>
            <a:endParaRPr b="0" lang="en-US" sz="18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Progress with quality of code</a:t>
            </a:r>
            <a:endParaRPr b="0" lang="en-US" sz="18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b="0" lang="en-US" sz="1800" spc="-1" strike="noStrike">
              <a:latin typeface="Arial"/>
            </a:endParaRPr>
          </a:p>
        </p:txBody>
      </p:sp>
      <p:pic>
        <p:nvPicPr>
          <p:cNvPr id="155" name="" descr=""/>
          <p:cNvPicPr/>
          <p:nvPr/>
        </p:nvPicPr>
        <p:blipFill>
          <a:blip r:embed="rId1"/>
          <a:stretch/>
        </p:blipFill>
        <p:spPr>
          <a:xfrm>
            <a:off x="640080" y="4930920"/>
            <a:ext cx="2011320" cy="1469880"/>
          </a:xfrm>
          <a:prstGeom prst="rect">
            <a:avLst/>
          </a:prstGeom>
          <a:ln>
            <a:noFill/>
          </a:ln>
        </p:spPr>
      </p:pic>
      <p:pic>
        <p:nvPicPr>
          <p:cNvPr id="156" name="" descr=""/>
          <p:cNvPicPr/>
          <p:nvPr/>
        </p:nvPicPr>
        <p:blipFill>
          <a:blip r:embed="rId2"/>
          <a:stretch/>
        </p:blipFill>
        <p:spPr>
          <a:xfrm>
            <a:off x="3673080" y="4944240"/>
            <a:ext cx="1630440" cy="1456560"/>
          </a:xfrm>
          <a:prstGeom prst="rect">
            <a:avLst/>
          </a:prstGeom>
          <a:ln>
            <a:noFill/>
          </a:ln>
        </p:spPr>
      </p:pic>
      <p:pic>
        <p:nvPicPr>
          <p:cNvPr id="157" name="" descr=""/>
          <p:cNvPicPr/>
          <p:nvPr/>
        </p:nvPicPr>
        <p:blipFill>
          <a:blip r:embed="rId3"/>
          <a:stretch/>
        </p:blipFill>
        <p:spPr>
          <a:xfrm>
            <a:off x="7057800" y="1463040"/>
            <a:ext cx="1080360" cy="2011680"/>
          </a:xfrm>
          <a:prstGeom prst="rect">
            <a:avLst/>
          </a:prstGeom>
          <a:ln>
            <a:noFill/>
          </a:ln>
        </p:spPr>
      </p:pic>
      <p:pic>
        <p:nvPicPr>
          <p:cNvPr id="158" name="" descr=""/>
          <p:cNvPicPr/>
          <p:nvPr/>
        </p:nvPicPr>
        <p:blipFill>
          <a:blip r:embed="rId4"/>
          <a:stretch/>
        </p:blipFill>
        <p:spPr>
          <a:xfrm>
            <a:off x="9520560" y="1565280"/>
            <a:ext cx="1909440" cy="19094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CustomShape 1"/>
          <p:cNvSpPr/>
          <p:nvPr/>
        </p:nvSpPr>
        <p:spPr>
          <a:xfrm>
            <a:off x="0" y="0"/>
            <a:ext cx="59032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Virtual Machine Set Up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60" name="CustomShape 2"/>
          <p:cNvSpPr/>
          <p:nvPr/>
        </p:nvSpPr>
        <p:spPr>
          <a:xfrm>
            <a:off x="6400800" y="738000"/>
            <a:ext cx="543780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VMware Workstation Player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161" name="CustomShape 3"/>
          <p:cNvSpPr/>
          <p:nvPr/>
        </p:nvSpPr>
        <p:spPr>
          <a:xfrm>
            <a:off x="232560" y="738000"/>
            <a:ext cx="5437800" cy="1461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Create an environment to code in Rust on Linux with VMware</a:t>
            </a:r>
            <a:endParaRPr b="0" lang="en-US" sz="18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Have Rust, Git and Visual Studio Code installed</a:t>
            </a:r>
            <a:endParaRPr b="0" lang="en-US" sz="18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Informative bash prompt to work with Git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162" name="CustomShape 4"/>
          <p:cNvSpPr/>
          <p:nvPr/>
        </p:nvSpPr>
        <p:spPr>
          <a:xfrm>
            <a:off x="232560" y="4050720"/>
            <a:ext cx="5437800" cy="1186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A Debian 11 Rust programming environment to work in teams</a:t>
            </a:r>
            <a:endParaRPr b="0" lang="en-US" sz="18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Different permissions for different users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163" name="CustomShape 5"/>
          <p:cNvSpPr/>
          <p:nvPr/>
        </p:nvSpPr>
        <p:spPr>
          <a:xfrm>
            <a:off x="6400800" y="4050720"/>
            <a:ext cx="5437800" cy="1186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Respect of the specifications</a:t>
            </a:r>
            <a:endParaRPr b="0" lang="en-US" sz="18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Usage of multiple Operating Systems</a:t>
            </a:r>
            <a:endParaRPr b="0" lang="en-US" sz="18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Experience with teamwork </a:t>
            </a:r>
            <a:endParaRPr b="0" lang="en-US" sz="18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b="0" lang="en-US" sz="1800" spc="-1" strike="noStrike">
              <a:latin typeface="Arial"/>
            </a:endParaRPr>
          </a:p>
        </p:txBody>
      </p:sp>
      <p:pic>
        <p:nvPicPr>
          <p:cNvPr id="164" name="" descr=""/>
          <p:cNvPicPr/>
          <p:nvPr/>
        </p:nvPicPr>
        <p:blipFill>
          <a:blip r:embed="rId1"/>
          <a:stretch/>
        </p:blipFill>
        <p:spPr>
          <a:xfrm>
            <a:off x="147960" y="2068200"/>
            <a:ext cx="1406520" cy="1406520"/>
          </a:xfrm>
          <a:prstGeom prst="rect">
            <a:avLst/>
          </a:prstGeom>
          <a:ln>
            <a:noFill/>
          </a:ln>
        </p:spPr>
      </p:pic>
      <p:pic>
        <p:nvPicPr>
          <p:cNvPr id="165" name="" descr=""/>
          <p:cNvPicPr/>
          <p:nvPr/>
        </p:nvPicPr>
        <p:blipFill>
          <a:blip r:embed="rId2"/>
          <a:stretch/>
        </p:blipFill>
        <p:spPr>
          <a:xfrm>
            <a:off x="1828800" y="2286000"/>
            <a:ext cx="2468880" cy="1031040"/>
          </a:xfrm>
          <a:prstGeom prst="rect">
            <a:avLst/>
          </a:prstGeom>
          <a:ln>
            <a:noFill/>
          </a:ln>
        </p:spPr>
      </p:pic>
      <p:pic>
        <p:nvPicPr>
          <p:cNvPr id="166" name="" descr=""/>
          <p:cNvPicPr/>
          <p:nvPr/>
        </p:nvPicPr>
        <p:blipFill>
          <a:blip r:embed="rId3"/>
          <a:stretch/>
        </p:blipFill>
        <p:spPr>
          <a:xfrm>
            <a:off x="4537080" y="2159640"/>
            <a:ext cx="1315080" cy="1315080"/>
          </a:xfrm>
          <a:prstGeom prst="rect">
            <a:avLst/>
          </a:prstGeom>
          <a:ln>
            <a:noFill/>
          </a:ln>
        </p:spPr>
      </p:pic>
      <p:pic>
        <p:nvPicPr>
          <p:cNvPr id="167" name="" descr=""/>
          <p:cNvPicPr/>
          <p:nvPr/>
        </p:nvPicPr>
        <p:blipFill>
          <a:blip r:embed="rId4"/>
          <a:stretch/>
        </p:blipFill>
        <p:spPr>
          <a:xfrm>
            <a:off x="8229600" y="1377000"/>
            <a:ext cx="1950480" cy="1950480"/>
          </a:xfrm>
          <a:prstGeom prst="rect">
            <a:avLst/>
          </a:prstGeom>
          <a:ln>
            <a:noFill/>
          </a:ln>
        </p:spPr>
      </p:pic>
      <p:pic>
        <p:nvPicPr>
          <p:cNvPr id="168" name="" descr=""/>
          <p:cNvPicPr/>
          <p:nvPr/>
        </p:nvPicPr>
        <p:blipFill>
          <a:blip r:embed="rId5"/>
          <a:stretch/>
        </p:blipFill>
        <p:spPr>
          <a:xfrm>
            <a:off x="365760" y="4986000"/>
            <a:ext cx="2834640" cy="1780560"/>
          </a:xfrm>
          <a:prstGeom prst="rect">
            <a:avLst/>
          </a:prstGeom>
          <a:ln>
            <a:noFill/>
          </a:ln>
        </p:spPr>
      </p:pic>
      <p:pic>
        <p:nvPicPr>
          <p:cNvPr id="169" name="" descr=""/>
          <p:cNvPicPr/>
          <p:nvPr/>
        </p:nvPicPr>
        <p:blipFill>
          <a:blip r:embed="rId6"/>
          <a:stretch/>
        </p:blipFill>
        <p:spPr>
          <a:xfrm>
            <a:off x="3474720" y="5064120"/>
            <a:ext cx="2247480" cy="16794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CustomShape 1"/>
          <p:cNvSpPr/>
          <p:nvPr/>
        </p:nvSpPr>
        <p:spPr>
          <a:xfrm>
            <a:off x="0" y="0"/>
            <a:ext cx="59032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Database Creation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1" name="CustomShape 2"/>
          <p:cNvSpPr/>
          <p:nvPr/>
        </p:nvSpPr>
        <p:spPr>
          <a:xfrm>
            <a:off x="6400800" y="738000"/>
            <a:ext cx="5437800" cy="91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Microsoft SQL Server</a:t>
            </a:r>
            <a:endParaRPr b="0" lang="en-US" sz="18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SQL Server Management Studio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172" name="CustomShape 3"/>
          <p:cNvSpPr/>
          <p:nvPr/>
        </p:nvSpPr>
        <p:spPr>
          <a:xfrm>
            <a:off x="232560" y="738000"/>
            <a:ext cx="5437800" cy="1461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Create a database to store information relating to wine buying and reselling</a:t>
            </a:r>
            <a:endParaRPr b="0" lang="en-US" sz="18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Create a mock-up of a software that would use this database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173" name="CustomShape 4"/>
          <p:cNvSpPr/>
          <p:nvPr/>
        </p:nvSpPr>
        <p:spPr>
          <a:xfrm>
            <a:off x="232560" y="4050720"/>
            <a:ext cx="5437800" cy="1461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A functional database for a Bordeaux selling company</a:t>
            </a:r>
            <a:endParaRPr b="0" lang="en-US" sz="18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A mock-up of the software that could be used to interact with the database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174" name="CustomShape 5"/>
          <p:cNvSpPr/>
          <p:nvPr/>
        </p:nvSpPr>
        <p:spPr>
          <a:xfrm>
            <a:off x="6400800" y="4050720"/>
            <a:ext cx="5437800" cy="1186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Creation of a database in a real-life setting</a:t>
            </a:r>
            <a:endParaRPr b="0" lang="en-US" sz="18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Experience with creating mock-ups</a:t>
            </a:r>
            <a:endParaRPr b="0" lang="en-US" sz="18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Experience with teamwork</a:t>
            </a:r>
            <a:endParaRPr b="0" lang="en-US" sz="18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b="0" lang="en-US" sz="1800" spc="-1" strike="noStrike">
              <a:latin typeface="Arial"/>
            </a:endParaRPr>
          </a:p>
        </p:txBody>
      </p:sp>
      <p:pic>
        <p:nvPicPr>
          <p:cNvPr id="175" name="" descr=""/>
          <p:cNvPicPr/>
          <p:nvPr/>
        </p:nvPicPr>
        <p:blipFill>
          <a:blip r:embed="rId1"/>
          <a:stretch/>
        </p:blipFill>
        <p:spPr>
          <a:xfrm>
            <a:off x="6400800" y="1280160"/>
            <a:ext cx="3047400" cy="2285640"/>
          </a:xfrm>
          <a:prstGeom prst="rect">
            <a:avLst/>
          </a:prstGeom>
          <a:ln>
            <a:noFill/>
          </a:ln>
        </p:spPr>
      </p:pic>
      <p:pic>
        <p:nvPicPr>
          <p:cNvPr id="176" name="" descr=""/>
          <p:cNvPicPr/>
          <p:nvPr/>
        </p:nvPicPr>
        <p:blipFill>
          <a:blip r:embed="rId2"/>
          <a:stretch/>
        </p:blipFill>
        <p:spPr>
          <a:xfrm>
            <a:off x="8869680" y="1454760"/>
            <a:ext cx="3383280" cy="2019960"/>
          </a:xfrm>
          <a:prstGeom prst="rect">
            <a:avLst/>
          </a:prstGeom>
          <a:ln>
            <a:noFill/>
          </a:ln>
        </p:spPr>
      </p:pic>
      <p:pic>
        <p:nvPicPr>
          <p:cNvPr id="177" name="" descr=""/>
          <p:cNvPicPr/>
          <p:nvPr/>
        </p:nvPicPr>
        <p:blipFill>
          <a:blip r:embed="rId3"/>
          <a:stretch/>
        </p:blipFill>
        <p:spPr>
          <a:xfrm>
            <a:off x="457200" y="5180760"/>
            <a:ext cx="2826000" cy="1768680"/>
          </a:xfrm>
          <a:prstGeom prst="rect">
            <a:avLst/>
          </a:prstGeom>
          <a:ln>
            <a:noFill/>
          </a:ln>
        </p:spPr>
      </p:pic>
      <p:pic>
        <p:nvPicPr>
          <p:cNvPr id="178" name="" descr=""/>
          <p:cNvPicPr/>
          <p:nvPr/>
        </p:nvPicPr>
        <p:blipFill>
          <a:blip r:embed="rId4"/>
          <a:stretch/>
        </p:blipFill>
        <p:spPr>
          <a:xfrm>
            <a:off x="3474720" y="5006160"/>
            <a:ext cx="2468880" cy="17604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CustomShape 1"/>
          <p:cNvSpPr/>
          <p:nvPr/>
        </p:nvSpPr>
        <p:spPr>
          <a:xfrm>
            <a:off x="0" y="0"/>
            <a:ext cx="59032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Creation of a fictive company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80" name="CustomShape 2"/>
          <p:cNvSpPr/>
          <p:nvPr/>
        </p:nvSpPr>
        <p:spPr>
          <a:xfrm>
            <a:off x="6400800" y="738000"/>
            <a:ext cx="543780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Legal knowledge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181" name="CustomShape 3"/>
          <p:cNvSpPr/>
          <p:nvPr/>
        </p:nvSpPr>
        <p:spPr>
          <a:xfrm>
            <a:off x="232560" y="738000"/>
            <a:ext cx="5437800" cy="913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Create some kind of start-up related to IT</a:t>
            </a:r>
            <a:endParaRPr b="0" lang="en-US" sz="18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Define its structure, strategy, etc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182" name="CustomShape 4"/>
          <p:cNvSpPr/>
          <p:nvPr/>
        </p:nvSpPr>
        <p:spPr>
          <a:xfrm>
            <a:off x="232560" y="4050720"/>
            <a:ext cx="5437800" cy="1187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A company for ordering online material for workspace and gaming related activities </a:t>
            </a:r>
            <a:endParaRPr b="0" lang="en-US" sz="18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Its strategy, and a detailed SWOT analysis of it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183" name="CustomShape 5"/>
          <p:cNvSpPr/>
          <p:nvPr/>
        </p:nvSpPr>
        <p:spPr>
          <a:xfrm>
            <a:off x="6400800" y="4050720"/>
            <a:ext cx="5437800" cy="1186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Deeper understanding of what a company is, and what it does</a:t>
            </a:r>
            <a:endParaRPr b="0" lang="en-US" sz="18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Experience with teamwork</a:t>
            </a:r>
            <a:endParaRPr b="0" lang="en-US" sz="18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b="0" lang="en-US" sz="1800" spc="-1" strike="noStrike">
              <a:latin typeface="Arial"/>
            </a:endParaRPr>
          </a:p>
        </p:txBody>
      </p:sp>
      <p:pic>
        <p:nvPicPr>
          <p:cNvPr id="184" name="" descr=""/>
          <p:cNvPicPr/>
          <p:nvPr/>
        </p:nvPicPr>
        <p:blipFill>
          <a:blip r:embed="rId1"/>
          <a:stretch/>
        </p:blipFill>
        <p:spPr>
          <a:xfrm>
            <a:off x="182880" y="5029200"/>
            <a:ext cx="1702800" cy="1712160"/>
          </a:xfrm>
          <a:prstGeom prst="rect">
            <a:avLst/>
          </a:prstGeom>
          <a:ln>
            <a:noFill/>
          </a:ln>
        </p:spPr>
      </p:pic>
      <p:pic>
        <p:nvPicPr>
          <p:cNvPr id="185" name="" descr=""/>
          <p:cNvPicPr/>
          <p:nvPr/>
        </p:nvPicPr>
        <p:blipFill>
          <a:blip r:embed="rId2"/>
          <a:stretch/>
        </p:blipFill>
        <p:spPr>
          <a:xfrm>
            <a:off x="2103120" y="5224320"/>
            <a:ext cx="3821400" cy="13593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CustomShape 1"/>
          <p:cNvSpPr/>
          <p:nvPr/>
        </p:nvSpPr>
        <p:spPr>
          <a:xfrm>
            <a:off x="0" y="0"/>
            <a:ext cx="59032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Creation of website for a fictive company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87" name="CustomShape 2"/>
          <p:cNvSpPr/>
          <p:nvPr/>
        </p:nvSpPr>
        <p:spPr>
          <a:xfrm>
            <a:off x="6400800" y="738000"/>
            <a:ext cx="5437800" cy="91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HTML, CSS</a:t>
            </a:r>
            <a:endParaRPr b="0" lang="en-US" sz="18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Visual Studio Code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188" name="CustomShape 3"/>
          <p:cNvSpPr/>
          <p:nvPr/>
        </p:nvSpPr>
        <p:spPr>
          <a:xfrm>
            <a:off x="232560" y="738000"/>
            <a:ext cx="5437800" cy="1461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Create a website for a company, with everything a “professional” website should have</a:t>
            </a:r>
            <a:endParaRPr b="0" lang="en-US" sz="18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Have a “Persona”, a potential client the website should correspond to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189" name="CustomShape 4"/>
          <p:cNvSpPr/>
          <p:nvPr/>
        </p:nvSpPr>
        <p:spPr>
          <a:xfrm>
            <a:off x="232560" y="4050720"/>
            <a:ext cx="543780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A website for a pet daycare, corresponding to a certain view of what clients might want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90" name="CustomShape 5"/>
          <p:cNvSpPr/>
          <p:nvPr/>
        </p:nvSpPr>
        <p:spPr>
          <a:xfrm>
            <a:off x="6400800" y="4050720"/>
            <a:ext cx="5437800" cy="91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Better understanding of how HTML and CSS work</a:t>
            </a:r>
            <a:endParaRPr b="0" lang="en-US" sz="18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Experience with teamwork</a:t>
            </a:r>
            <a:endParaRPr b="0" lang="en-US" sz="18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b="0" lang="en-US" sz="1800" spc="-1" strike="noStrike">
              <a:latin typeface="Arial"/>
            </a:endParaRPr>
          </a:p>
        </p:txBody>
      </p:sp>
      <p:pic>
        <p:nvPicPr>
          <p:cNvPr id="191" name="" descr=""/>
          <p:cNvPicPr/>
          <p:nvPr/>
        </p:nvPicPr>
        <p:blipFill>
          <a:blip r:embed="rId1"/>
          <a:stretch/>
        </p:blipFill>
        <p:spPr>
          <a:xfrm>
            <a:off x="6217920" y="1493640"/>
            <a:ext cx="1981080" cy="1981080"/>
          </a:xfrm>
          <a:prstGeom prst="rect">
            <a:avLst/>
          </a:prstGeom>
          <a:ln>
            <a:noFill/>
          </a:ln>
        </p:spPr>
      </p:pic>
      <p:pic>
        <p:nvPicPr>
          <p:cNvPr id="192" name="" descr=""/>
          <p:cNvPicPr/>
          <p:nvPr/>
        </p:nvPicPr>
        <p:blipFill>
          <a:blip r:embed="rId2"/>
          <a:stretch/>
        </p:blipFill>
        <p:spPr>
          <a:xfrm>
            <a:off x="10332720" y="1539360"/>
            <a:ext cx="1371600" cy="1935360"/>
          </a:xfrm>
          <a:prstGeom prst="rect">
            <a:avLst/>
          </a:prstGeom>
          <a:ln>
            <a:noFill/>
          </a:ln>
        </p:spPr>
      </p:pic>
      <p:pic>
        <p:nvPicPr>
          <p:cNvPr id="193" name="" descr=""/>
          <p:cNvPicPr/>
          <p:nvPr/>
        </p:nvPicPr>
        <p:blipFill>
          <a:blip r:embed="rId3"/>
          <a:stretch/>
        </p:blipFill>
        <p:spPr>
          <a:xfrm>
            <a:off x="8343720" y="1942920"/>
            <a:ext cx="1348920" cy="1348920"/>
          </a:xfrm>
          <a:prstGeom prst="rect">
            <a:avLst/>
          </a:prstGeom>
          <a:ln>
            <a:noFill/>
          </a:ln>
        </p:spPr>
      </p:pic>
      <p:pic>
        <p:nvPicPr>
          <p:cNvPr id="194" name="" descr=""/>
          <p:cNvPicPr/>
          <p:nvPr/>
        </p:nvPicPr>
        <p:blipFill>
          <a:blip r:embed="rId4"/>
          <a:stretch/>
        </p:blipFill>
        <p:spPr>
          <a:xfrm>
            <a:off x="168480" y="5486400"/>
            <a:ext cx="1347480" cy="1218960"/>
          </a:xfrm>
          <a:prstGeom prst="rect">
            <a:avLst/>
          </a:prstGeom>
          <a:ln>
            <a:noFill/>
          </a:ln>
        </p:spPr>
      </p:pic>
      <p:pic>
        <p:nvPicPr>
          <p:cNvPr id="195" name="" descr=""/>
          <p:cNvPicPr/>
          <p:nvPr/>
        </p:nvPicPr>
        <p:blipFill>
          <a:blip r:embed="rId5"/>
          <a:stretch/>
        </p:blipFill>
        <p:spPr>
          <a:xfrm>
            <a:off x="1744920" y="5120640"/>
            <a:ext cx="2095560" cy="1554480"/>
          </a:xfrm>
          <a:prstGeom prst="rect">
            <a:avLst/>
          </a:prstGeom>
          <a:ln>
            <a:noFill/>
          </a:ln>
        </p:spPr>
      </p:pic>
      <p:pic>
        <p:nvPicPr>
          <p:cNvPr id="196" name="" descr=""/>
          <p:cNvPicPr/>
          <p:nvPr/>
        </p:nvPicPr>
        <p:blipFill>
          <a:blip r:embed="rId6"/>
          <a:stretch/>
        </p:blipFill>
        <p:spPr>
          <a:xfrm>
            <a:off x="4023360" y="5340240"/>
            <a:ext cx="1920240" cy="13640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CustomShape 1"/>
          <p:cNvSpPr/>
          <p:nvPr/>
        </p:nvSpPr>
        <p:spPr>
          <a:xfrm>
            <a:off x="0" y="0"/>
            <a:ext cx="59032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Coding a board game: Lowatem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98" name="CustomShape 2"/>
          <p:cNvSpPr/>
          <p:nvPr/>
        </p:nvSpPr>
        <p:spPr>
          <a:xfrm>
            <a:off x="6400800" y="738000"/>
            <a:ext cx="543780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Java</a:t>
            </a:r>
            <a:endParaRPr b="0" lang="en-US" sz="18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LibreOffice Calc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99" name="CustomShape 3"/>
          <p:cNvSpPr/>
          <p:nvPr/>
        </p:nvSpPr>
        <p:spPr>
          <a:xfrm>
            <a:off x="232560" y="738000"/>
            <a:ext cx="5437800" cy="1186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Code the different rules for how the game works</a:t>
            </a:r>
            <a:endParaRPr b="0" lang="en-US" sz="18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Code two different AIs to play the game with two different strategies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200" name="CustomShape 4"/>
          <p:cNvSpPr/>
          <p:nvPr/>
        </p:nvSpPr>
        <p:spPr>
          <a:xfrm>
            <a:off x="232560" y="4050720"/>
            <a:ext cx="5437800" cy="1461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A chess-like type of game, here about soldiers </a:t>
            </a:r>
            <a:endParaRPr b="0" lang="en-US" sz="18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One AI playing the “best” move it can, based on calculations made on a spreadsheet</a:t>
            </a:r>
            <a:endParaRPr b="0" lang="en-US" sz="18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One AI based on the Minimax algorithm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201" name="CustomShape 5"/>
          <p:cNvSpPr/>
          <p:nvPr/>
        </p:nvSpPr>
        <p:spPr>
          <a:xfrm>
            <a:off x="6400800" y="4050720"/>
            <a:ext cx="5437800" cy="91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More problem solving capabilities</a:t>
            </a:r>
            <a:endParaRPr b="0" lang="en-US" sz="18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Brainstorming with other people to find understand better complex concepts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02" name="" descr=""/>
          <p:cNvPicPr/>
          <p:nvPr/>
        </p:nvPicPr>
        <p:blipFill>
          <a:blip r:embed="rId1"/>
          <a:stretch/>
        </p:blipFill>
        <p:spPr>
          <a:xfrm>
            <a:off x="564120" y="5249880"/>
            <a:ext cx="2361960" cy="1516680"/>
          </a:xfrm>
          <a:prstGeom prst="rect">
            <a:avLst/>
          </a:prstGeom>
          <a:ln>
            <a:noFill/>
          </a:ln>
        </p:spPr>
      </p:pic>
      <p:pic>
        <p:nvPicPr>
          <p:cNvPr id="203" name="" descr=""/>
          <p:cNvPicPr/>
          <p:nvPr/>
        </p:nvPicPr>
        <p:blipFill>
          <a:blip r:embed="rId2"/>
          <a:stretch/>
        </p:blipFill>
        <p:spPr>
          <a:xfrm>
            <a:off x="3566160" y="5303520"/>
            <a:ext cx="1950480" cy="1463040"/>
          </a:xfrm>
          <a:prstGeom prst="rect">
            <a:avLst/>
          </a:prstGeom>
          <a:ln>
            <a:noFill/>
          </a:ln>
        </p:spPr>
      </p:pic>
      <p:pic>
        <p:nvPicPr>
          <p:cNvPr id="204" name="" descr=""/>
          <p:cNvPicPr/>
          <p:nvPr/>
        </p:nvPicPr>
        <p:blipFill>
          <a:blip r:embed="rId3"/>
          <a:stretch/>
        </p:blipFill>
        <p:spPr>
          <a:xfrm>
            <a:off x="7223760" y="1445760"/>
            <a:ext cx="1089720" cy="2028960"/>
          </a:xfrm>
          <a:prstGeom prst="rect">
            <a:avLst/>
          </a:prstGeom>
          <a:ln>
            <a:noFill/>
          </a:ln>
        </p:spPr>
      </p:pic>
      <p:pic>
        <p:nvPicPr>
          <p:cNvPr id="205" name="" descr=""/>
          <p:cNvPicPr/>
          <p:nvPr/>
        </p:nvPicPr>
        <p:blipFill>
          <a:blip r:embed="rId4"/>
          <a:stretch/>
        </p:blipFill>
        <p:spPr>
          <a:xfrm>
            <a:off x="9235440" y="1463040"/>
            <a:ext cx="1955160" cy="19551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CustomShape 1"/>
          <p:cNvSpPr/>
          <p:nvPr/>
        </p:nvSpPr>
        <p:spPr>
          <a:xfrm>
            <a:off x="0" y="0"/>
            <a:ext cx="59032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Video Modifier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07" name="CustomShape 2"/>
          <p:cNvSpPr/>
          <p:nvPr/>
        </p:nvSpPr>
        <p:spPr>
          <a:xfrm>
            <a:off x="6400800" y="738000"/>
            <a:ext cx="5437800" cy="1186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Python</a:t>
            </a:r>
            <a:endParaRPr b="0" lang="en-US" sz="18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Pillow</a:t>
            </a:r>
            <a:endParaRPr b="0" lang="en-US" sz="18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OpenCV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208" name="CustomShape 3"/>
          <p:cNvSpPr/>
          <p:nvPr/>
        </p:nvSpPr>
        <p:spPr>
          <a:xfrm>
            <a:off x="232560" y="738000"/>
            <a:ext cx="5437800" cy="1186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Code a program capable of applying graphical changes on a video, like color modifying</a:t>
            </a:r>
            <a:endParaRPr b="0" lang="en-US" sz="18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Also works with GIFs or single images</a:t>
            </a:r>
            <a:endParaRPr b="0" lang="en-US" sz="18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Fast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09" name="CustomShape 4"/>
          <p:cNvSpPr/>
          <p:nvPr/>
        </p:nvSpPr>
        <p:spPr>
          <a:xfrm>
            <a:off x="232560" y="4050720"/>
            <a:ext cx="5437800" cy="1186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WIP project, currently only works for videos, and is very slow. I might re-code the project in another language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210" name="CustomShape 5"/>
          <p:cNvSpPr/>
          <p:nvPr/>
        </p:nvSpPr>
        <p:spPr>
          <a:xfrm>
            <a:off x="6400800" y="4050720"/>
            <a:ext cx="5437800" cy="91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Adaptation to new Python libraries</a:t>
            </a:r>
            <a:endParaRPr b="0" lang="en-US" sz="18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Optimization</a:t>
            </a:r>
            <a:endParaRPr b="0" lang="en-US" sz="18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b="0" lang="en-US" sz="1800" spc="-1" strike="noStrike">
              <a:latin typeface="Arial"/>
            </a:endParaRPr>
          </a:p>
        </p:txBody>
      </p:sp>
      <p:pic>
        <p:nvPicPr>
          <p:cNvPr id="211" name="" descr=""/>
          <p:cNvPicPr/>
          <p:nvPr/>
        </p:nvPicPr>
        <p:blipFill>
          <a:blip r:embed="rId1"/>
          <a:stretch/>
        </p:blipFill>
        <p:spPr>
          <a:xfrm>
            <a:off x="8321040" y="1924920"/>
            <a:ext cx="1554480" cy="1567080"/>
          </a:xfrm>
          <a:prstGeom prst="rect">
            <a:avLst/>
          </a:prstGeom>
          <a:ln>
            <a:noFill/>
          </a:ln>
        </p:spPr>
      </p:pic>
      <p:pic>
        <p:nvPicPr>
          <p:cNvPr id="212" name="" descr=""/>
          <p:cNvPicPr/>
          <p:nvPr/>
        </p:nvPicPr>
        <p:blipFill>
          <a:blip r:embed="rId2"/>
          <a:stretch/>
        </p:blipFill>
        <p:spPr>
          <a:xfrm>
            <a:off x="6314040" y="1924920"/>
            <a:ext cx="1458360" cy="1458360"/>
          </a:xfrm>
          <a:prstGeom prst="rect">
            <a:avLst/>
          </a:prstGeom>
          <a:ln>
            <a:noFill/>
          </a:ln>
        </p:spPr>
      </p:pic>
      <p:pic>
        <p:nvPicPr>
          <p:cNvPr id="213" name="" descr=""/>
          <p:cNvPicPr/>
          <p:nvPr/>
        </p:nvPicPr>
        <p:blipFill>
          <a:blip r:embed="rId3"/>
          <a:stretch/>
        </p:blipFill>
        <p:spPr>
          <a:xfrm>
            <a:off x="10432440" y="1656000"/>
            <a:ext cx="1485000" cy="1828800"/>
          </a:xfrm>
          <a:prstGeom prst="rect">
            <a:avLst/>
          </a:prstGeom>
          <a:ln>
            <a:noFill/>
          </a:ln>
        </p:spPr>
      </p:pic>
      <p:pic>
        <p:nvPicPr>
          <p:cNvPr id="214" name="" descr=""/>
          <p:cNvPicPr/>
          <p:nvPr/>
        </p:nvPicPr>
        <p:blipFill>
          <a:blip r:embed="rId4"/>
          <a:stretch/>
        </p:blipFill>
        <p:spPr>
          <a:xfrm>
            <a:off x="274320" y="5029200"/>
            <a:ext cx="1188720" cy="1752120"/>
          </a:xfrm>
          <a:prstGeom prst="rect">
            <a:avLst/>
          </a:prstGeom>
          <a:ln>
            <a:noFill/>
          </a:ln>
        </p:spPr>
      </p:pic>
      <p:pic>
        <p:nvPicPr>
          <p:cNvPr id="215" name="" descr=""/>
          <p:cNvPicPr/>
          <p:nvPr/>
        </p:nvPicPr>
        <p:blipFill>
          <a:blip r:embed="rId5"/>
          <a:stretch/>
        </p:blipFill>
        <p:spPr>
          <a:xfrm>
            <a:off x="2194560" y="5021640"/>
            <a:ext cx="3658680" cy="16898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212</TotalTime>
  <Application>LibreOffice/6.2.4.2$Windows_X86_64 LibreOffice_project/2412653d852ce75f65fbfa83fb7e7b669a126d64</Application>
  <Words>123</Words>
  <Paragraphs>18</Paragraphs>
  <Company>IUT de Bordeaux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2022-03-18T10:33:24Z</dcterms:created>
  <dc:creator>Thibaud Bergez-Vigneau</dc:creator>
  <dc:description/>
  <dc:language>en-US</dc:language>
  <cp:lastModifiedBy/>
  <dcterms:modified xsi:type="dcterms:W3CDTF">2022-04-15T06:30:25Z</dcterms:modified>
  <cp:revision>40</cp:revision>
  <dc:subject/>
  <dc:title>Présentation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Company">
    <vt:lpwstr>IUT de Bordeaux</vt:lpwstr>
  </property>
  <property fmtid="{D5CDD505-2E9C-101B-9397-08002B2CF9AE}" pid="4" name="HiddenSlides">
    <vt:i4>0</vt:i4>
  </property>
  <property fmtid="{D5CDD505-2E9C-101B-9397-08002B2CF9AE}" pid="5" name="HyperlinksChanged">
    <vt:bool>0</vt:bool>
  </property>
  <property fmtid="{D5CDD505-2E9C-101B-9397-08002B2CF9AE}" pid="6" name="LinksUpToDate">
    <vt:bool>0</vt:bool>
  </property>
  <property fmtid="{D5CDD505-2E9C-101B-9397-08002B2CF9AE}" pid="7" name="MMClips">
    <vt:i4>0</vt:i4>
  </property>
  <property fmtid="{D5CDD505-2E9C-101B-9397-08002B2CF9AE}" pid="8" name="Notes">
    <vt:i4>0</vt:i4>
  </property>
  <property fmtid="{D5CDD505-2E9C-101B-9397-08002B2CF9AE}" pid="9" name="PresentationFormat">
    <vt:lpwstr>Grand écran</vt:lpwstr>
  </property>
  <property fmtid="{D5CDD505-2E9C-101B-9397-08002B2CF9AE}" pid="10" name="ScaleCrop">
    <vt:bool>0</vt:bool>
  </property>
  <property fmtid="{D5CDD505-2E9C-101B-9397-08002B2CF9AE}" pid="11" name="ShareDoc">
    <vt:bool>0</vt:bool>
  </property>
  <property fmtid="{D5CDD505-2E9C-101B-9397-08002B2CF9AE}" pid="12" name="Slides">
    <vt:i4>2</vt:i4>
  </property>
</Properties>
</file>